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60" r:id="rId3"/>
    <p:sldId id="278" r:id="rId4"/>
    <p:sldId id="269" r:id="rId5"/>
    <p:sldId id="270" r:id="rId6"/>
    <p:sldId id="264" r:id="rId7"/>
    <p:sldId id="277" r:id="rId8"/>
    <p:sldId id="265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E57"/>
    <a:srgbClr val="03AAD7"/>
    <a:srgbClr val="460C0C"/>
    <a:srgbClr val="8E0000"/>
    <a:srgbClr val="0078D7"/>
    <a:srgbClr val="037084"/>
    <a:srgbClr val="F4BE16"/>
    <a:srgbClr val="333F4F"/>
    <a:srgbClr val="E1E1E1"/>
    <a:srgbClr val="009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0" y="3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E1C624-1F49-4710-BD4D-A9A620850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24C7483-51FA-4820-BB5F-54ABFE246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CE524E-B0D9-45FB-8A3E-51344DA17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4677CA-B800-46D7-9A81-1A5B3D85B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355299-B41F-41FE-945A-9A5BA2F9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406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9217F2-30D1-4047-9E53-4F66ED86A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18C2397-E101-4A76-AD10-F1B2E07FD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FC059B-4042-4863-8ACF-BA113A99F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018EB4-4B22-4152-A23C-9D525127A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DE4197-441F-48E1-8DEC-495669825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895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195B356-AFE5-4336-80C7-B0E26F3122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119B444-0F65-476A-AB0D-54485214B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61EB30-2610-4AB9-AE3E-428924BA6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CB79AB-8588-49CE-9FF5-B8617A81A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2AA7A3-DBE7-43E0-98CD-9DD775F1A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639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604559-5E88-4A1E-9007-A7DB1BC19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85742F-CD5A-433D-9C06-BCD7154B2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F12660-B7CC-4145-B4BC-B0D75B1E5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BE941E-F3F4-48CD-9556-D72CA4337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ED5123-7BA3-4024-B237-B2CB3041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96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A3FAA9-7810-47CC-86EC-5E4C0C7B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F6AB48B-A13C-4C0F-AFEE-9CE1EDD63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B5612F-3114-4692-A982-12263619D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FF4D6B-FF84-4AD7-9C75-ABDCF9C33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9455E3-554C-4CB2-9773-7ED9CD8F9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720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9834D2-790C-4BD3-996B-C13FEE4E0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B2F587-8960-4A2F-8864-3F4F8EA0DC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1CB590A-D536-4A8B-BD3D-E278025B9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96F8CC-BCDD-43B7-A67A-4CE6318FC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2A6A7D4-D87D-491F-8575-ECA5D7D2D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E807A89-26EB-4CBE-83AD-5FDA82C86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483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7483CB-6BA4-499B-8D89-BC11A67C6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4D2561-B613-42CD-BF6C-B9A01D1F1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2401D08-3782-4D95-86D0-A432EE29A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126076D-534D-412A-B69E-FA6BE87AF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B1F317E-9F7C-45A7-BC4E-FFA0715D9E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4AF4DD2-8C4E-49BF-A5DE-2C352E85D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D424DD8-B0E7-4A7B-B383-C442387B1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0C4CA33-1B8E-4CEF-8BB4-D43FA9292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392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9E6F71-921F-4142-B8B0-7628CE051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6EB8742-61BB-4BBA-9152-FE89D2FDA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675AA5B-EE2E-44E6-BF60-5D242FE93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19AC556-04C0-4495-8F38-DEBF35E31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545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9279C5E-A4D7-474B-986E-BA028A84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6D11455-9A5C-4893-9D8E-4ECF2DF7B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E380E81-D806-48FE-9DA4-422CDE0B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383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DC9800-D87A-48CD-AA23-5B2E7BB0A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1774E5-97AE-4E43-A6FC-9E2AACCED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09538EC-B721-4EEB-930F-FDB106400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7E3551D-9AFC-43B0-9244-6902D4DC6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CCEDCB9-C8EC-40A4-986A-FD9E2B0CC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DC3B39B-5180-4582-8CC1-B8D129515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54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4B25AD-B804-4B19-8CC2-ECBE90946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A295C2C-CE2A-4300-8078-904BF8DFB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5D188BE-B406-4B26-AC0B-389B93E14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D1191BE-8396-40FF-AED6-189C7E264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800D9F-1CCE-4116-9793-BC41F904A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03F81F-CCE3-4FC5-90A2-1FFE1007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186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27082C-92CB-4383-AB9B-2948804EF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CC339F5-11CB-4605-97D9-1FB1C1B03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DEA1ED-34B5-4C68-8898-F3C64E8F9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D4179-DD8E-4E4F-B17B-35E681200133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758E5E-A729-49D6-A7AC-DE6C523C8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9B4EF8-58F3-4E0B-8197-D71A6468C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553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www.linkedin.com/company/sharpcoding/" TargetMode="External"/><Relationship Id="rId7" Type="http://schemas.openxmlformats.org/officeDocument/2006/relationships/hyperlink" Target="https://github.com/sharpcode-it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hyperlink" Target="https://twitter.com/SharpCoding1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hyperlink" Target="https://www.facebook.com/groups/65385454507252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91661D76-1293-4D45-BD3C-2D14EFFFA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300" y="955329"/>
            <a:ext cx="4801296" cy="5043088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26FFE17D-47BB-4CCF-8594-3518A7C21EDA}"/>
              </a:ext>
            </a:extLst>
          </p:cNvPr>
          <p:cNvSpPr/>
          <p:nvPr/>
        </p:nvSpPr>
        <p:spPr>
          <a:xfrm>
            <a:off x="-609600" y="5934917"/>
            <a:ext cx="13820055" cy="830997"/>
          </a:xfrm>
          <a:prstGeom prst="rect">
            <a:avLst/>
          </a:prstGeom>
          <a:solidFill>
            <a:srgbClr val="012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37084"/>
              </a:solidFill>
            </a:endParaRPr>
          </a:p>
        </p:txBody>
      </p:sp>
      <p:pic>
        <p:nvPicPr>
          <p:cNvPr id="14" name="Immagine 13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4312D41A-C099-4B62-8383-F73D397F4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7" y="6039564"/>
            <a:ext cx="1611773" cy="623912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5F208E20-45D6-4A3A-AD7B-9CB5BCEC8380}"/>
              </a:ext>
            </a:extLst>
          </p:cNvPr>
          <p:cNvSpPr/>
          <p:nvPr/>
        </p:nvSpPr>
        <p:spPr>
          <a:xfrm>
            <a:off x="247294" y="424443"/>
            <a:ext cx="390222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000" i="1" dirty="0">
                <a:solidFill>
                  <a:srgbClr val="012E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#PitchOnline </a:t>
            </a:r>
            <a:r>
              <a:rPr lang="it-IT" sz="3000" i="1" dirty="0" err="1">
                <a:solidFill>
                  <a:srgbClr val="012E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presents</a:t>
            </a:r>
            <a:r>
              <a:rPr lang="it-IT" sz="3000" i="1" dirty="0">
                <a:solidFill>
                  <a:srgbClr val="012E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34AB6BC-C971-4C14-B628-E0D81DF345B8}"/>
              </a:ext>
            </a:extLst>
          </p:cNvPr>
          <p:cNvSpPr txBox="1"/>
          <p:nvPr/>
        </p:nvSpPr>
        <p:spPr>
          <a:xfrm>
            <a:off x="247295" y="2362200"/>
            <a:ext cx="7235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600" b="1" i="1" dirty="0">
                <a:solidFill>
                  <a:srgbClr val="03AA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The art of Azure </a:t>
            </a:r>
            <a:r>
              <a:rPr lang="it-IT" sz="4600" b="1" i="1" dirty="0" err="1">
                <a:solidFill>
                  <a:srgbClr val="03AA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Functions</a:t>
            </a:r>
            <a:endParaRPr lang="it-IT" sz="4600" b="1" i="1" dirty="0">
              <a:solidFill>
                <a:srgbClr val="03AAD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it-IT" sz="3400" b="1" i="1" dirty="0">
                <a:solidFill>
                  <a:srgbClr val="03AA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(Unit) testing and monitoring</a:t>
            </a:r>
          </a:p>
        </p:txBody>
      </p:sp>
    </p:spTree>
    <p:extLst>
      <p:ext uri="{BB962C8B-B14F-4D97-AF65-F5344CB8AC3E}">
        <p14:creationId xmlns:p14="http://schemas.microsoft.com/office/powerpoint/2010/main" val="3412732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E4BC1786-6748-4CEC-9BC4-26DA06E96A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012E57"/>
          </a:solidFill>
          <a:ln>
            <a:solidFill>
              <a:srgbClr val="460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59B1C544-F12E-43C7-9112-631AD9013DDE}"/>
              </a:ext>
            </a:extLst>
          </p:cNvPr>
          <p:cNvCxnSpPr/>
          <p:nvPr/>
        </p:nvCxnSpPr>
        <p:spPr>
          <a:xfrm flipH="1">
            <a:off x="0" y="771086"/>
            <a:ext cx="12192000" cy="0"/>
          </a:xfrm>
          <a:prstGeom prst="line">
            <a:avLst/>
          </a:prstGeom>
          <a:ln w="82550">
            <a:solidFill>
              <a:srgbClr val="012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1B55939F-90BD-4426-B95B-A0314720D5D9}"/>
              </a:ext>
            </a:extLst>
          </p:cNvPr>
          <p:cNvCxnSpPr>
            <a:cxnSpLocks/>
          </p:cNvCxnSpPr>
          <p:nvPr/>
        </p:nvCxnSpPr>
        <p:spPr>
          <a:xfrm flipH="1">
            <a:off x="-1214434" y="742950"/>
            <a:ext cx="1923025" cy="89"/>
          </a:xfrm>
          <a:prstGeom prst="line">
            <a:avLst/>
          </a:prstGeom>
          <a:ln w="825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magine 40" descr="Immagine che contiene uomo, fotografia, guardando, indossando&#10;&#10;Descrizione generata automaticamente">
            <a:extLst>
              <a:ext uri="{FF2B5EF4-FFF2-40B4-BE49-F238E27FC236}">
                <a16:creationId xmlns:a16="http://schemas.microsoft.com/office/drawing/2014/main" id="{F0CEBEE1-0312-4E2A-9BEE-103ACB4CF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92" y="3867659"/>
            <a:ext cx="1371600" cy="1379220"/>
          </a:xfrm>
          <a:prstGeom prst="rect">
            <a:avLst/>
          </a:prstGeom>
        </p:spPr>
      </p:pic>
      <p:pic>
        <p:nvPicPr>
          <p:cNvPr id="42" name="Immagine 41" descr="Immagine che contiene uomo, cravatta, persona, indossando&#10;&#10;Descrizione generata automaticamente">
            <a:extLst>
              <a:ext uri="{FF2B5EF4-FFF2-40B4-BE49-F238E27FC236}">
                <a16:creationId xmlns:a16="http://schemas.microsoft.com/office/drawing/2014/main" id="{8D82653F-C1B9-484F-A2CA-8F6AEA2CF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748" y="3806879"/>
            <a:ext cx="1371600" cy="1440180"/>
          </a:xfrm>
          <a:prstGeom prst="rect">
            <a:avLst/>
          </a:prstGeom>
        </p:spPr>
      </p:pic>
      <p:pic>
        <p:nvPicPr>
          <p:cNvPr id="43" name="Immagine 42" descr="Immagine che contiene persona, uomo, cravatta, indossando&#10;&#10;Descrizione generata automaticamente">
            <a:extLst>
              <a:ext uri="{FF2B5EF4-FFF2-40B4-BE49-F238E27FC236}">
                <a16:creationId xmlns:a16="http://schemas.microsoft.com/office/drawing/2014/main" id="{6091F070-745F-4440-9B42-9151A5988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04" y="3782581"/>
            <a:ext cx="1363810" cy="1440000"/>
          </a:xfrm>
          <a:prstGeom prst="rect">
            <a:avLst/>
          </a:prstGeom>
        </p:spPr>
      </p:pic>
      <p:pic>
        <p:nvPicPr>
          <p:cNvPr id="44" name="Immagine 43" descr="Immagine che contiene uomo, persona, interni, cravatta&#10;&#10;Descrizione generata automaticamente">
            <a:extLst>
              <a:ext uri="{FF2B5EF4-FFF2-40B4-BE49-F238E27FC236}">
                <a16:creationId xmlns:a16="http://schemas.microsoft.com/office/drawing/2014/main" id="{94336358-21BF-479C-9D36-18E8880140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146" y="3806879"/>
            <a:ext cx="1371429" cy="1440000"/>
          </a:xfrm>
          <a:prstGeom prst="rect">
            <a:avLst/>
          </a:prstGeom>
        </p:spPr>
      </p:pic>
      <p:pic>
        <p:nvPicPr>
          <p:cNvPr id="45" name="Immagine 44" descr="Immagine che contiene persona, interni, uomo, sorridente&#10;&#10;Descrizione generata automaticamente">
            <a:extLst>
              <a:ext uri="{FF2B5EF4-FFF2-40B4-BE49-F238E27FC236}">
                <a16:creationId xmlns:a16="http://schemas.microsoft.com/office/drawing/2014/main" id="{433825C5-F576-4647-B264-21423432BA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531" y="3791573"/>
            <a:ext cx="1371429" cy="1440000"/>
          </a:xfrm>
          <a:prstGeom prst="rect">
            <a:avLst/>
          </a:prstGeom>
        </p:spPr>
      </p:pic>
      <p:sp>
        <p:nvSpPr>
          <p:cNvPr id="46" name="CasellaDiTesto 26">
            <a:extLst>
              <a:ext uri="{FF2B5EF4-FFF2-40B4-BE49-F238E27FC236}">
                <a16:creationId xmlns:a16="http://schemas.microsoft.com/office/drawing/2014/main" id="{1B139D8C-3B7C-4E91-8A61-3AAD295905AE}"/>
              </a:ext>
            </a:extLst>
          </p:cNvPr>
          <p:cNvSpPr txBox="1"/>
          <p:nvPr/>
        </p:nvSpPr>
        <p:spPr>
          <a:xfrm>
            <a:off x="373106" y="5363409"/>
            <a:ext cx="1303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cs typeface="Aharoni" panose="020B0604020202020204" pitchFamily="2" charset="-79"/>
              </a:rPr>
              <a:t>Scifoni Ivano</a:t>
            </a:r>
            <a:endParaRPr lang="it-IT" sz="1400" b="1" dirty="0">
              <a:solidFill>
                <a:schemeClr val="accent1">
                  <a:lumMod val="75000"/>
                </a:schemeClr>
              </a:solidFill>
              <a:cs typeface="Aharoni" panose="020B0604020202020204" pitchFamily="2" charset="-79"/>
            </a:endParaRPr>
          </a:p>
        </p:txBody>
      </p:sp>
      <p:sp>
        <p:nvSpPr>
          <p:cNvPr id="47" name="CasellaDiTesto 27">
            <a:extLst>
              <a:ext uri="{FF2B5EF4-FFF2-40B4-BE49-F238E27FC236}">
                <a16:creationId xmlns:a16="http://schemas.microsoft.com/office/drawing/2014/main" id="{ABE7A85E-C483-4B9B-8A29-F0DFE039D464}"/>
              </a:ext>
            </a:extLst>
          </p:cNvPr>
          <p:cNvSpPr txBox="1"/>
          <p:nvPr/>
        </p:nvSpPr>
        <p:spPr>
          <a:xfrm>
            <a:off x="2793577" y="5386031"/>
            <a:ext cx="1303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cs typeface="Aharoni" panose="020B0604020202020204" pitchFamily="2" charset="-79"/>
              </a:rPr>
              <a:t>Fabio Mannis</a:t>
            </a:r>
            <a:endParaRPr lang="it-IT" sz="1400" b="1" dirty="0">
              <a:solidFill>
                <a:schemeClr val="accent1">
                  <a:lumMod val="75000"/>
                </a:schemeClr>
              </a:solidFill>
              <a:cs typeface="Aharoni" panose="020B0604020202020204" pitchFamily="2" charset="-79"/>
            </a:endParaRPr>
          </a:p>
        </p:txBody>
      </p:sp>
      <p:sp>
        <p:nvSpPr>
          <p:cNvPr id="48" name="CasellaDiTesto 28">
            <a:extLst>
              <a:ext uri="{FF2B5EF4-FFF2-40B4-BE49-F238E27FC236}">
                <a16:creationId xmlns:a16="http://schemas.microsoft.com/office/drawing/2014/main" id="{BD2B4096-C46D-4B19-B029-249CCE305D1F}"/>
              </a:ext>
            </a:extLst>
          </p:cNvPr>
          <p:cNvSpPr txBox="1"/>
          <p:nvPr/>
        </p:nvSpPr>
        <p:spPr>
          <a:xfrm>
            <a:off x="5214048" y="5363409"/>
            <a:ext cx="1862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cs typeface="Aharoni" panose="020B0604020202020204" pitchFamily="2" charset="-79"/>
              </a:rPr>
              <a:t>Francesco Del Re</a:t>
            </a:r>
            <a:endParaRPr lang="it-IT" sz="1400" b="1" dirty="0">
              <a:solidFill>
                <a:schemeClr val="accent1">
                  <a:lumMod val="75000"/>
                </a:schemeClr>
              </a:solidFill>
              <a:cs typeface="Aharoni" panose="020B0604020202020204" pitchFamily="2" charset="-79"/>
            </a:endParaRPr>
          </a:p>
        </p:txBody>
      </p:sp>
      <p:sp>
        <p:nvSpPr>
          <p:cNvPr id="49" name="CasellaDiTesto 29">
            <a:extLst>
              <a:ext uri="{FF2B5EF4-FFF2-40B4-BE49-F238E27FC236}">
                <a16:creationId xmlns:a16="http://schemas.microsoft.com/office/drawing/2014/main" id="{36A57AA3-28E0-4BFA-908D-AD72425714C7}"/>
              </a:ext>
            </a:extLst>
          </p:cNvPr>
          <p:cNvSpPr txBox="1"/>
          <p:nvPr/>
        </p:nvSpPr>
        <p:spPr>
          <a:xfrm>
            <a:off x="7965146" y="5363409"/>
            <a:ext cx="1610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cs typeface="Aharoni" panose="020B0604020202020204" pitchFamily="2" charset="-79"/>
              </a:rPr>
              <a:t>Matteo Riccardi</a:t>
            </a:r>
            <a:endParaRPr lang="it-IT" sz="1400" b="1" dirty="0">
              <a:solidFill>
                <a:schemeClr val="accent1">
                  <a:lumMod val="75000"/>
                </a:schemeClr>
              </a:solidFill>
              <a:cs typeface="Aharoni" panose="020B0604020202020204" pitchFamily="2" charset="-79"/>
            </a:endParaRPr>
          </a:p>
        </p:txBody>
      </p:sp>
      <p:sp>
        <p:nvSpPr>
          <p:cNvPr id="50" name="CasellaDiTesto 30">
            <a:extLst>
              <a:ext uri="{FF2B5EF4-FFF2-40B4-BE49-F238E27FC236}">
                <a16:creationId xmlns:a16="http://schemas.microsoft.com/office/drawing/2014/main" id="{460C85E4-2957-442C-AAE3-FDE14A351E39}"/>
              </a:ext>
            </a:extLst>
          </p:cNvPr>
          <p:cNvSpPr txBox="1"/>
          <p:nvPr/>
        </p:nvSpPr>
        <p:spPr>
          <a:xfrm>
            <a:off x="10174311" y="5356461"/>
            <a:ext cx="1706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cs typeface="Aharoni" panose="020B0604020202020204" pitchFamily="2" charset="-79"/>
              </a:rPr>
              <a:t>Valerio Benedetti</a:t>
            </a:r>
            <a:endParaRPr lang="it-IT" sz="1400" b="1" dirty="0">
              <a:solidFill>
                <a:schemeClr val="accent1">
                  <a:lumMod val="75000"/>
                </a:schemeClr>
              </a:solidFill>
              <a:cs typeface="Aharoni" panose="020B0604020202020204" pitchFamily="2" charset="-79"/>
            </a:endParaRPr>
          </a:p>
        </p:txBody>
      </p:sp>
      <p:pic>
        <p:nvPicPr>
          <p:cNvPr id="51" name="Immagine 50" descr="Immagine che contiene disegnando, sedendo, scrivania, computer&#10;&#10;Descrizione generata automaticamente">
            <a:extLst>
              <a:ext uri="{FF2B5EF4-FFF2-40B4-BE49-F238E27FC236}">
                <a16:creationId xmlns:a16="http://schemas.microsoft.com/office/drawing/2014/main" id="{3F36F045-B888-4603-8510-9F2ED022CF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272" y="1107551"/>
            <a:ext cx="3996769" cy="2338246"/>
          </a:xfrm>
          <a:prstGeom prst="rect">
            <a:avLst/>
          </a:prstGeom>
        </p:spPr>
      </p:pic>
      <p:pic>
        <p:nvPicPr>
          <p:cNvPr id="22" name="Immagine 21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D2B6AC43-8CB5-4C7D-A128-860C97E171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634" y="6231744"/>
            <a:ext cx="1440670" cy="55767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9DBBB7B-759D-443F-8DC6-7C55A590AADD}"/>
              </a:ext>
            </a:extLst>
          </p:cNvPr>
          <p:cNvSpPr txBox="1"/>
          <p:nvPr/>
        </p:nvSpPr>
        <p:spPr>
          <a:xfrm>
            <a:off x="9463596" y="189368"/>
            <a:ext cx="2634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1" dirty="0">
                <a:solidFill>
                  <a:srgbClr val="012E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The art of Azure </a:t>
            </a:r>
            <a:r>
              <a:rPr lang="it-IT" sz="1600" b="1" i="1" dirty="0" err="1">
                <a:solidFill>
                  <a:srgbClr val="012E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Functions</a:t>
            </a:r>
            <a:endParaRPr lang="it-IT" sz="1600" b="1" i="1" dirty="0">
              <a:solidFill>
                <a:srgbClr val="012E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3AAF41C-83A5-48D8-ACCE-21E234BA46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7" y="169447"/>
            <a:ext cx="455975" cy="45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81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E86B1F8D-3A91-4CF9-BD25-2B608F31476D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012E57"/>
          </a:solidFill>
          <a:ln>
            <a:solidFill>
              <a:srgbClr val="460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887D1221-E6AC-4635-9D1C-A355A896475E}"/>
              </a:ext>
            </a:extLst>
          </p:cNvPr>
          <p:cNvCxnSpPr/>
          <p:nvPr/>
        </p:nvCxnSpPr>
        <p:spPr>
          <a:xfrm flipH="1">
            <a:off x="0" y="771086"/>
            <a:ext cx="12192000" cy="0"/>
          </a:xfrm>
          <a:prstGeom prst="line">
            <a:avLst/>
          </a:prstGeom>
          <a:ln w="82550">
            <a:solidFill>
              <a:srgbClr val="012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443839B-42A9-40C3-9F37-F5B805C32E4A}"/>
              </a:ext>
            </a:extLst>
          </p:cNvPr>
          <p:cNvSpPr txBox="1"/>
          <p:nvPr/>
        </p:nvSpPr>
        <p:spPr>
          <a:xfrm>
            <a:off x="9463596" y="189368"/>
            <a:ext cx="2634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1" dirty="0">
                <a:solidFill>
                  <a:srgbClr val="012E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The art of Azure </a:t>
            </a:r>
            <a:r>
              <a:rPr lang="it-IT" sz="1600" b="1" i="1" dirty="0" err="1">
                <a:solidFill>
                  <a:srgbClr val="012E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Functions</a:t>
            </a:r>
            <a:endParaRPr lang="it-IT" sz="1600" b="1" i="1" dirty="0">
              <a:solidFill>
                <a:srgbClr val="012E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A525ACD-121E-43A7-A395-5D75B5DD6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7" y="169447"/>
            <a:ext cx="455975" cy="455086"/>
          </a:xfrm>
          <a:prstGeom prst="rect">
            <a:avLst/>
          </a:prstGeom>
        </p:spPr>
      </p:pic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1B55939F-90BD-4426-B95B-A0314720D5D9}"/>
              </a:ext>
            </a:extLst>
          </p:cNvPr>
          <p:cNvCxnSpPr>
            <a:cxnSpLocks/>
          </p:cNvCxnSpPr>
          <p:nvPr/>
        </p:nvCxnSpPr>
        <p:spPr>
          <a:xfrm flipH="1">
            <a:off x="-1214434" y="742950"/>
            <a:ext cx="1923025" cy="89"/>
          </a:xfrm>
          <a:prstGeom prst="line">
            <a:avLst/>
          </a:prstGeom>
          <a:ln w="825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magine 21">
            <a:extLst>
              <a:ext uri="{FF2B5EF4-FFF2-40B4-BE49-F238E27FC236}">
                <a16:creationId xmlns:a16="http://schemas.microsoft.com/office/drawing/2014/main" id="{B9522849-9FCB-4069-B502-B7836DC92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756EEA84-6AC3-4C47-9D06-1A8CC0EDC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791" y="1002581"/>
            <a:ext cx="2426418" cy="485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96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>
            <a:extLst>
              <a:ext uri="{FF2B5EF4-FFF2-40B4-BE49-F238E27FC236}">
                <a16:creationId xmlns:a16="http://schemas.microsoft.com/office/drawing/2014/main" id="{BCE0B95A-B081-42DD-95C7-A7C792C07661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012E57"/>
          </a:solidFill>
          <a:ln>
            <a:solidFill>
              <a:srgbClr val="460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E8651AAE-5631-425D-894B-5EE8273F3FF9}"/>
              </a:ext>
            </a:extLst>
          </p:cNvPr>
          <p:cNvCxnSpPr/>
          <p:nvPr/>
        </p:nvCxnSpPr>
        <p:spPr>
          <a:xfrm flipH="1">
            <a:off x="0" y="771086"/>
            <a:ext cx="12192000" cy="0"/>
          </a:xfrm>
          <a:prstGeom prst="line">
            <a:avLst/>
          </a:prstGeom>
          <a:ln w="82550">
            <a:solidFill>
              <a:srgbClr val="012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B6A02BE8-5ABD-4366-83A5-8C985E79D8D8}"/>
              </a:ext>
            </a:extLst>
          </p:cNvPr>
          <p:cNvSpPr txBox="1"/>
          <p:nvPr/>
        </p:nvSpPr>
        <p:spPr>
          <a:xfrm>
            <a:off x="9463596" y="189368"/>
            <a:ext cx="2634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1" dirty="0">
                <a:solidFill>
                  <a:srgbClr val="012E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The art of Azure </a:t>
            </a:r>
            <a:r>
              <a:rPr lang="it-IT" sz="1600" b="1" i="1" dirty="0" err="1">
                <a:solidFill>
                  <a:srgbClr val="012E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Functions</a:t>
            </a:r>
            <a:endParaRPr lang="it-IT" sz="1600" b="1" i="1" dirty="0">
              <a:solidFill>
                <a:srgbClr val="012E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7D2F7FC9-F67A-4B22-82CA-F53BC6D96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7" y="169447"/>
            <a:ext cx="455975" cy="455086"/>
          </a:xfrm>
          <a:prstGeom prst="rect">
            <a:avLst/>
          </a:prstGeom>
        </p:spPr>
      </p:pic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1B55939F-90BD-4426-B95B-A0314720D5D9}"/>
              </a:ext>
            </a:extLst>
          </p:cNvPr>
          <p:cNvCxnSpPr>
            <a:cxnSpLocks/>
          </p:cNvCxnSpPr>
          <p:nvPr/>
        </p:nvCxnSpPr>
        <p:spPr>
          <a:xfrm flipH="1">
            <a:off x="-1214434" y="742950"/>
            <a:ext cx="1923025" cy="89"/>
          </a:xfrm>
          <a:prstGeom prst="line">
            <a:avLst/>
          </a:prstGeom>
          <a:ln w="825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553021F-B94D-451B-843A-1EA62BB782EE}"/>
              </a:ext>
            </a:extLst>
          </p:cNvPr>
          <p:cNvSpPr txBox="1"/>
          <p:nvPr/>
        </p:nvSpPr>
        <p:spPr>
          <a:xfrm>
            <a:off x="1524000" y="1362225"/>
            <a:ext cx="1514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12E57"/>
                </a:solidFill>
              </a:rPr>
              <a:t>Agenda</a:t>
            </a:r>
            <a:endParaRPr lang="it-IT" b="1" dirty="0">
              <a:solidFill>
                <a:srgbClr val="012E57"/>
              </a:solidFill>
            </a:endParaRPr>
          </a:p>
        </p:txBody>
      </p:sp>
      <p:sp>
        <p:nvSpPr>
          <p:cNvPr id="9" name="Freccia a pentagono 8">
            <a:extLst>
              <a:ext uri="{FF2B5EF4-FFF2-40B4-BE49-F238E27FC236}">
                <a16:creationId xmlns:a16="http://schemas.microsoft.com/office/drawing/2014/main" id="{A20F490A-3184-4C03-A1C8-B5BEBA6DE8F9}"/>
              </a:ext>
            </a:extLst>
          </p:cNvPr>
          <p:cNvSpPr/>
          <p:nvPr/>
        </p:nvSpPr>
        <p:spPr>
          <a:xfrm rot="10800000">
            <a:off x="2009256" y="2332282"/>
            <a:ext cx="5283246" cy="317415"/>
          </a:xfrm>
          <a:prstGeom prst="homePlate">
            <a:avLst/>
          </a:prstGeom>
          <a:solidFill>
            <a:srgbClr val="03AAD7"/>
          </a:solidFill>
          <a:ln>
            <a:solidFill>
              <a:srgbClr val="03AAD7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C6B3EBD0-D352-4F92-8C6F-8A6F2CBB5D9F}"/>
              </a:ext>
            </a:extLst>
          </p:cNvPr>
          <p:cNvSpPr/>
          <p:nvPr/>
        </p:nvSpPr>
        <p:spPr>
          <a:xfrm>
            <a:off x="1652164" y="2332282"/>
            <a:ext cx="317415" cy="317415"/>
          </a:xfrm>
          <a:prstGeom prst="ellipse">
            <a:avLst/>
          </a:prstGeom>
          <a:solidFill>
            <a:srgbClr val="012E5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BDB73395-A7E0-4BCC-9935-790C09D69E9E}"/>
              </a:ext>
            </a:extLst>
          </p:cNvPr>
          <p:cNvSpPr/>
          <p:nvPr/>
        </p:nvSpPr>
        <p:spPr>
          <a:xfrm>
            <a:off x="2103487" y="2883931"/>
            <a:ext cx="317415" cy="317415"/>
          </a:xfrm>
          <a:prstGeom prst="ellipse">
            <a:avLst/>
          </a:prstGeom>
          <a:solidFill>
            <a:srgbClr val="012E5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1B181688-1F24-4FBB-B54E-F7753F4A3F94}"/>
              </a:ext>
            </a:extLst>
          </p:cNvPr>
          <p:cNvSpPr/>
          <p:nvPr/>
        </p:nvSpPr>
        <p:spPr>
          <a:xfrm>
            <a:off x="2427387" y="3432881"/>
            <a:ext cx="317415" cy="317415"/>
          </a:xfrm>
          <a:prstGeom prst="ellipse">
            <a:avLst/>
          </a:prstGeom>
          <a:solidFill>
            <a:srgbClr val="012E5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B1D5AD2A-56C4-4075-940D-44F5211EC877}"/>
              </a:ext>
            </a:extLst>
          </p:cNvPr>
          <p:cNvSpPr/>
          <p:nvPr/>
        </p:nvSpPr>
        <p:spPr>
          <a:xfrm>
            <a:off x="2427387" y="4005924"/>
            <a:ext cx="317415" cy="317415"/>
          </a:xfrm>
          <a:prstGeom prst="ellipse">
            <a:avLst/>
          </a:prstGeom>
          <a:solidFill>
            <a:srgbClr val="012E5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97FDD353-F85C-42EA-B400-65219B5692D0}"/>
              </a:ext>
            </a:extLst>
          </p:cNvPr>
          <p:cNvSpPr/>
          <p:nvPr/>
        </p:nvSpPr>
        <p:spPr>
          <a:xfrm>
            <a:off x="2109972" y="4581455"/>
            <a:ext cx="317415" cy="317415"/>
          </a:xfrm>
          <a:prstGeom prst="ellipse">
            <a:avLst/>
          </a:prstGeom>
          <a:solidFill>
            <a:srgbClr val="012E5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1939F3A2-12CB-4636-A6B5-94FCE215AB2B}"/>
              </a:ext>
            </a:extLst>
          </p:cNvPr>
          <p:cNvSpPr/>
          <p:nvPr/>
        </p:nvSpPr>
        <p:spPr>
          <a:xfrm>
            <a:off x="1658649" y="5133103"/>
            <a:ext cx="317415" cy="317415"/>
          </a:xfrm>
          <a:prstGeom prst="ellipse">
            <a:avLst/>
          </a:prstGeom>
          <a:solidFill>
            <a:srgbClr val="012E5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Freccia a pentagono 38">
            <a:extLst>
              <a:ext uri="{FF2B5EF4-FFF2-40B4-BE49-F238E27FC236}">
                <a16:creationId xmlns:a16="http://schemas.microsoft.com/office/drawing/2014/main" id="{90F71966-5B8D-426F-B764-3BCF8591AC3B}"/>
              </a:ext>
            </a:extLst>
          </p:cNvPr>
          <p:cNvSpPr/>
          <p:nvPr/>
        </p:nvSpPr>
        <p:spPr>
          <a:xfrm rot="10800000">
            <a:off x="2467063" y="2888565"/>
            <a:ext cx="5283246" cy="317415"/>
          </a:xfrm>
          <a:prstGeom prst="homePlate">
            <a:avLst/>
          </a:prstGeom>
          <a:solidFill>
            <a:srgbClr val="03AAD7"/>
          </a:solidFill>
          <a:ln>
            <a:solidFill>
              <a:srgbClr val="03AAD7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Freccia a pentagono 41">
            <a:extLst>
              <a:ext uri="{FF2B5EF4-FFF2-40B4-BE49-F238E27FC236}">
                <a16:creationId xmlns:a16="http://schemas.microsoft.com/office/drawing/2014/main" id="{69244717-CC7F-4A44-AEA5-C1945F775F91}"/>
              </a:ext>
            </a:extLst>
          </p:cNvPr>
          <p:cNvSpPr/>
          <p:nvPr/>
        </p:nvSpPr>
        <p:spPr>
          <a:xfrm rot="10800000">
            <a:off x="2816497" y="3439815"/>
            <a:ext cx="5283246" cy="317415"/>
          </a:xfrm>
          <a:prstGeom prst="homePlate">
            <a:avLst/>
          </a:prstGeom>
          <a:solidFill>
            <a:srgbClr val="03AAD7"/>
          </a:solidFill>
          <a:ln>
            <a:solidFill>
              <a:srgbClr val="03AAD7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Freccia a pentagono 44">
            <a:extLst>
              <a:ext uri="{FF2B5EF4-FFF2-40B4-BE49-F238E27FC236}">
                <a16:creationId xmlns:a16="http://schemas.microsoft.com/office/drawing/2014/main" id="{683FE9DF-EEC6-4F14-B090-30532F62E114}"/>
              </a:ext>
            </a:extLst>
          </p:cNvPr>
          <p:cNvSpPr/>
          <p:nvPr/>
        </p:nvSpPr>
        <p:spPr>
          <a:xfrm rot="10800000">
            <a:off x="2816497" y="4003415"/>
            <a:ext cx="5283246" cy="317415"/>
          </a:xfrm>
          <a:prstGeom prst="homePlate">
            <a:avLst/>
          </a:prstGeom>
          <a:solidFill>
            <a:srgbClr val="03AAD7"/>
          </a:solidFill>
          <a:ln>
            <a:solidFill>
              <a:srgbClr val="03AAD7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Freccia a pentagono 29">
            <a:extLst>
              <a:ext uri="{FF2B5EF4-FFF2-40B4-BE49-F238E27FC236}">
                <a16:creationId xmlns:a16="http://schemas.microsoft.com/office/drawing/2014/main" id="{F9443DF7-1DC9-4622-A92C-2F2BBF6A6507}"/>
              </a:ext>
            </a:extLst>
          </p:cNvPr>
          <p:cNvSpPr/>
          <p:nvPr/>
        </p:nvSpPr>
        <p:spPr>
          <a:xfrm rot="10800000">
            <a:off x="2467064" y="4581455"/>
            <a:ext cx="5283246" cy="317415"/>
          </a:xfrm>
          <a:prstGeom prst="homePlate">
            <a:avLst/>
          </a:prstGeom>
          <a:solidFill>
            <a:srgbClr val="03AAD7"/>
          </a:solidFill>
          <a:ln>
            <a:solidFill>
              <a:srgbClr val="03AAD7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4" name="Freccia a pentagono 33">
            <a:extLst>
              <a:ext uri="{FF2B5EF4-FFF2-40B4-BE49-F238E27FC236}">
                <a16:creationId xmlns:a16="http://schemas.microsoft.com/office/drawing/2014/main" id="{1BFEC6E4-81ED-481F-8817-7D302A8FF04D}"/>
              </a:ext>
            </a:extLst>
          </p:cNvPr>
          <p:cNvSpPr/>
          <p:nvPr/>
        </p:nvSpPr>
        <p:spPr>
          <a:xfrm rot="10800000">
            <a:off x="2015741" y="5133103"/>
            <a:ext cx="5283246" cy="317415"/>
          </a:xfrm>
          <a:prstGeom prst="homePlate">
            <a:avLst/>
          </a:prstGeom>
          <a:solidFill>
            <a:srgbClr val="03AAD7"/>
          </a:solidFill>
          <a:ln>
            <a:solidFill>
              <a:srgbClr val="03AAD7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4D641506-E0FD-41F5-AB34-3EE68CDB7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98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E86B1F8D-3A91-4CF9-BD25-2B608F31476D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012E57"/>
          </a:solidFill>
          <a:ln>
            <a:solidFill>
              <a:srgbClr val="460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887D1221-E6AC-4635-9D1C-A355A896475E}"/>
              </a:ext>
            </a:extLst>
          </p:cNvPr>
          <p:cNvCxnSpPr/>
          <p:nvPr/>
        </p:nvCxnSpPr>
        <p:spPr>
          <a:xfrm flipH="1">
            <a:off x="0" y="771086"/>
            <a:ext cx="12192000" cy="0"/>
          </a:xfrm>
          <a:prstGeom prst="line">
            <a:avLst/>
          </a:prstGeom>
          <a:ln w="82550">
            <a:solidFill>
              <a:srgbClr val="012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443839B-42A9-40C3-9F37-F5B805C32E4A}"/>
              </a:ext>
            </a:extLst>
          </p:cNvPr>
          <p:cNvSpPr txBox="1"/>
          <p:nvPr/>
        </p:nvSpPr>
        <p:spPr>
          <a:xfrm>
            <a:off x="9463596" y="189368"/>
            <a:ext cx="2634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1" dirty="0">
                <a:solidFill>
                  <a:srgbClr val="012E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The art of Azure </a:t>
            </a:r>
            <a:r>
              <a:rPr lang="it-IT" sz="1600" b="1" i="1" dirty="0" err="1">
                <a:solidFill>
                  <a:srgbClr val="012E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Functions</a:t>
            </a:r>
            <a:endParaRPr lang="it-IT" sz="1600" b="1" i="1" dirty="0">
              <a:solidFill>
                <a:srgbClr val="012E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A525ACD-121E-43A7-A395-5D75B5DD6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7" y="169447"/>
            <a:ext cx="455975" cy="455086"/>
          </a:xfrm>
          <a:prstGeom prst="rect">
            <a:avLst/>
          </a:prstGeom>
        </p:spPr>
      </p:pic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1B55939F-90BD-4426-B95B-A0314720D5D9}"/>
              </a:ext>
            </a:extLst>
          </p:cNvPr>
          <p:cNvCxnSpPr>
            <a:cxnSpLocks/>
          </p:cNvCxnSpPr>
          <p:nvPr/>
        </p:nvCxnSpPr>
        <p:spPr>
          <a:xfrm flipH="1">
            <a:off x="-1214434" y="742950"/>
            <a:ext cx="1923025" cy="89"/>
          </a:xfrm>
          <a:prstGeom prst="line">
            <a:avLst/>
          </a:prstGeom>
          <a:ln w="825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magine 21">
            <a:extLst>
              <a:ext uri="{FF2B5EF4-FFF2-40B4-BE49-F238E27FC236}">
                <a16:creationId xmlns:a16="http://schemas.microsoft.com/office/drawing/2014/main" id="{B9522849-9FCB-4069-B502-B7836DC92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78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>
            <a:extLst>
              <a:ext uri="{FF2B5EF4-FFF2-40B4-BE49-F238E27FC236}">
                <a16:creationId xmlns:a16="http://schemas.microsoft.com/office/drawing/2014/main" id="{67EDA606-A615-4B6F-AEA2-21776F73F64D}"/>
              </a:ext>
            </a:extLst>
          </p:cNvPr>
          <p:cNvSpPr/>
          <p:nvPr/>
        </p:nvSpPr>
        <p:spPr>
          <a:xfrm>
            <a:off x="-1401812" y="-1010766"/>
            <a:ext cx="7272525" cy="6889762"/>
          </a:xfrm>
          <a:prstGeom prst="ellipse">
            <a:avLst/>
          </a:prstGeom>
          <a:solidFill>
            <a:schemeClr val="bg1"/>
          </a:solidFill>
          <a:ln w="165100" cap="flat" cmpd="sng">
            <a:solidFill>
              <a:srgbClr val="012E57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4" name="Immagine 23" descr="Immagine che contiene oggetto&#10;&#10;Descrizione generata automaticamente">
            <a:extLst>
              <a:ext uri="{FF2B5EF4-FFF2-40B4-BE49-F238E27FC236}">
                <a16:creationId xmlns:a16="http://schemas.microsoft.com/office/drawing/2014/main" id="{CD010BEB-9165-4DD3-84DF-F41691058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313" y="-376030"/>
            <a:ext cx="6255026" cy="6255026"/>
          </a:xfrm>
          <a:prstGeom prst="rect">
            <a:avLst/>
          </a:prstGeom>
          <a:ln>
            <a:noFill/>
          </a:ln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72F3CD0-E522-4ACA-99D1-972CFF3B1C9F}"/>
              </a:ext>
            </a:extLst>
          </p:cNvPr>
          <p:cNvSpPr txBox="1"/>
          <p:nvPr/>
        </p:nvSpPr>
        <p:spPr>
          <a:xfrm>
            <a:off x="7035392" y="2751483"/>
            <a:ext cx="437171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0" b="1" i="1" dirty="0" err="1">
                <a:solidFill>
                  <a:srgbClr val="01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it-IT" sz="6000" b="1" i="1" dirty="0">
                <a:solidFill>
                  <a:srgbClr val="01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it-IT" sz="6000" b="1" i="1" dirty="0">
                <a:solidFill>
                  <a:srgbClr val="01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</a:p>
          <a:p>
            <a:pPr algn="ctr"/>
            <a:r>
              <a:rPr lang="it-IT" sz="6000" b="1" i="1" dirty="0" err="1">
                <a:solidFill>
                  <a:srgbClr val="01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it-IT" sz="6000" b="1" i="1" dirty="0">
              <a:solidFill>
                <a:srgbClr val="012E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550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E86B1F8D-3A91-4CF9-BD25-2B608F31476D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012E57"/>
          </a:solidFill>
          <a:ln>
            <a:solidFill>
              <a:srgbClr val="460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887D1221-E6AC-4635-9D1C-A355A896475E}"/>
              </a:ext>
            </a:extLst>
          </p:cNvPr>
          <p:cNvCxnSpPr/>
          <p:nvPr/>
        </p:nvCxnSpPr>
        <p:spPr>
          <a:xfrm flipH="1">
            <a:off x="0" y="771086"/>
            <a:ext cx="12192000" cy="0"/>
          </a:xfrm>
          <a:prstGeom prst="line">
            <a:avLst/>
          </a:prstGeom>
          <a:ln w="82550">
            <a:solidFill>
              <a:srgbClr val="012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443839B-42A9-40C3-9F37-F5B805C32E4A}"/>
              </a:ext>
            </a:extLst>
          </p:cNvPr>
          <p:cNvSpPr txBox="1"/>
          <p:nvPr/>
        </p:nvSpPr>
        <p:spPr>
          <a:xfrm>
            <a:off x="9463596" y="189368"/>
            <a:ext cx="2634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1" dirty="0">
                <a:solidFill>
                  <a:srgbClr val="012E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The art of Azure </a:t>
            </a:r>
            <a:r>
              <a:rPr lang="it-IT" sz="1600" b="1" i="1" dirty="0" err="1">
                <a:solidFill>
                  <a:srgbClr val="012E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Functions</a:t>
            </a:r>
            <a:endParaRPr lang="it-IT" sz="1600" b="1" i="1" dirty="0">
              <a:solidFill>
                <a:srgbClr val="012E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A525ACD-121E-43A7-A395-5D75B5DD6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7" y="169447"/>
            <a:ext cx="455975" cy="455086"/>
          </a:xfrm>
          <a:prstGeom prst="rect">
            <a:avLst/>
          </a:prstGeom>
        </p:spPr>
      </p:pic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1B55939F-90BD-4426-B95B-A0314720D5D9}"/>
              </a:ext>
            </a:extLst>
          </p:cNvPr>
          <p:cNvCxnSpPr>
            <a:cxnSpLocks/>
          </p:cNvCxnSpPr>
          <p:nvPr/>
        </p:nvCxnSpPr>
        <p:spPr>
          <a:xfrm flipH="1">
            <a:off x="-1214434" y="742950"/>
            <a:ext cx="1923025" cy="89"/>
          </a:xfrm>
          <a:prstGeom prst="line">
            <a:avLst/>
          </a:prstGeom>
          <a:ln w="825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magine 21">
            <a:extLst>
              <a:ext uri="{FF2B5EF4-FFF2-40B4-BE49-F238E27FC236}">
                <a16:creationId xmlns:a16="http://schemas.microsoft.com/office/drawing/2014/main" id="{B9522849-9FCB-4069-B502-B7836DC92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76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>
            <a:extLst>
              <a:ext uri="{FF2B5EF4-FFF2-40B4-BE49-F238E27FC236}">
                <a16:creationId xmlns:a16="http://schemas.microsoft.com/office/drawing/2014/main" id="{67EDA606-A615-4B6F-AEA2-21776F73F64D}"/>
              </a:ext>
            </a:extLst>
          </p:cNvPr>
          <p:cNvSpPr/>
          <p:nvPr/>
        </p:nvSpPr>
        <p:spPr>
          <a:xfrm>
            <a:off x="7587412" y="2918248"/>
            <a:ext cx="5791200" cy="5486401"/>
          </a:xfrm>
          <a:prstGeom prst="ellipse">
            <a:avLst/>
          </a:prstGeom>
          <a:solidFill>
            <a:schemeClr val="bg1"/>
          </a:solidFill>
          <a:ln w="165100" cap="flat" cmpd="sng">
            <a:solidFill>
              <a:srgbClr val="012E57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50885"/>
              </a:solidFill>
            </a:endParaRP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E51B2D32-2E08-4AC0-B142-9C3F0809D043}"/>
              </a:ext>
            </a:extLst>
          </p:cNvPr>
          <p:cNvSpPr/>
          <p:nvPr/>
        </p:nvSpPr>
        <p:spPr>
          <a:xfrm>
            <a:off x="1285896" y="-1569623"/>
            <a:ext cx="4598505" cy="4598505"/>
          </a:xfrm>
          <a:prstGeom prst="ellipse">
            <a:avLst/>
          </a:prstGeom>
          <a:solidFill>
            <a:schemeClr val="bg1"/>
          </a:solidFill>
          <a:ln w="165100">
            <a:solidFill>
              <a:srgbClr val="012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A12947F-4A74-42E9-BFCC-AC1656C0B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148" y="-781118"/>
            <a:ext cx="3810000" cy="3810000"/>
          </a:xfrm>
          <a:prstGeom prst="rect">
            <a:avLst/>
          </a:prstGeom>
        </p:spPr>
      </p:pic>
      <p:pic>
        <p:nvPicPr>
          <p:cNvPr id="10" name="Immagine 9">
            <a:hlinkClick r:id="rId3"/>
            <a:extLst>
              <a:ext uri="{FF2B5EF4-FFF2-40B4-BE49-F238E27FC236}">
                <a16:creationId xmlns:a16="http://schemas.microsoft.com/office/drawing/2014/main" id="{BB73FD3B-112E-4E33-A5D8-9E3E4A5140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440" y="4539837"/>
            <a:ext cx="934033" cy="987242"/>
          </a:xfrm>
          <a:prstGeom prst="rect">
            <a:avLst/>
          </a:prstGeom>
        </p:spPr>
      </p:pic>
      <p:pic>
        <p:nvPicPr>
          <p:cNvPr id="14" name="Immagine 13">
            <a:hlinkClick r:id="rId5"/>
            <a:extLst>
              <a:ext uri="{FF2B5EF4-FFF2-40B4-BE49-F238E27FC236}">
                <a16:creationId xmlns:a16="http://schemas.microsoft.com/office/drawing/2014/main" id="{80C1F7C3-B3DE-4C85-8059-3D919DDDAC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676" y="5617714"/>
            <a:ext cx="830671" cy="830671"/>
          </a:xfrm>
          <a:prstGeom prst="rect">
            <a:avLst/>
          </a:prstGeom>
        </p:spPr>
      </p:pic>
      <p:pic>
        <p:nvPicPr>
          <p:cNvPr id="18" name="Immagine 17">
            <a:hlinkClick r:id="rId7"/>
            <a:extLst>
              <a:ext uri="{FF2B5EF4-FFF2-40B4-BE49-F238E27FC236}">
                <a16:creationId xmlns:a16="http://schemas.microsoft.com/office/drawing/2014/main" id="{0DED1B88-868A-4D82-9C7C-7A0E448FFF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266" y="4468045"/>
            <a:ext cx="2035684" cy="1037799"/>
          </a:xfrm>
          <a:prstGeom prst="rect">
            <a:avLst/>
          </a:prstGeom>
        </p:spPr>
      </p:pic>
      <p:pic>
        <p:nvPicPr>
          <p:cNvPr id="20" name="Immagine 19" descr="Immagine che contiene oggetto&#10;&#10;Descrizione generata automaticamente">
            <a:hlinkClick r:id="rId9"/>
            <a:extLst>
              <a:ext uri="{FF2B5EF4-FFF2-40B4-BE49-F238E27FC236}">
                <a16:creationId xmlns:a16="http://schemas.microsoft.com/office/drawing/2014/main" id="{B8C64E99-FE78-4EFD-96D1-A58D1F7218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458" y="4441542"/>
            <a:ext cx="1920236" cy="1090807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89A4A59-DEA9-4770-9E68-8C20E35CEF55}"/>
              </a:ext>
            </a:extLst>
          </p:cNvPr>
          <p:cNvSpPr txBox="1"/>
          <p:nvPr/>
        </p:nvSpPr>
        <p:spPr>
          <a:xfrm>
            <a:off x="495377" y="3709844"/>
            <a:ext cx="6575200" cy="12187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12000" b="1" dirty="0">
                <a:solidFill>
                  <a:srgbClr val="012E57"/>
                </a:solidFill>
                <a:latin typeface="Edwardian Script ITC" panose="030303020407070D0804" pitchFamily="66" charset="0"/>
              </a:rPr>
              <a:t>Thank </a:t>
            </a:r>
            <a:r>
              <a:rPr lang="it-IT" sz="12000" b="1" dirty="0" err="1">
                <a:solidFill>
                  <a:srgbClr val="012E57"/>
                </a:solidFill>
                <a:latin typeface="Edwardian Script ITC" panose="030303020407070D0804" pitchFamily="66" charset="0"/>
              </a:rPr>
              <a:t>You</a:t>
            </a:r>
            <a:r>
              <a:rPr lang="it-IT" sz="12000" b="1" dirty="0">
                <a:solidFill>
                  <a:srgbClr val="012E57"/>
                </a:solidFill>
                <a:latin typeface="Edwardian Script ITC" panose="030303020407070D0804" pitchFamily="66" charset="0"/>
              </a:rPr>
              <a:t>!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5330837-05CC-44BD-B822-6517A2E60FB7}"/>
              </a:ext>
            </a:extLst>
          </p:cNvPr>
          <p:cNvSpPr txBox="1"/>
          <p:nvPr/>
        </p:nvSpPr>
        <p:spPr>
          <a:xfrm>
            <a:off x="8600413" y="3709844"/>
            <a:ext cx="3175283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3600" b="1" dirty="0" err="1">
                <a:solidFill>
                  <a:srgbClr val="01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it-IT" sz="3600" b="1" dirty="0">
                <a:solidFill>
                  <a:srgbClr val="01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b="1" dirty="0" err="1">
                <a:solidFill>
                  <a:srgbClr val="012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Socials</a:t>
            </a:r>
            <a:endParaRPr lang="it-IT" sz="3600" b="1" dirty="0">
              <a:solidFill>
                <a:srgbClr val="012E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068DCE21-DB62-4FCF-8777-100BB6F893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334" y="5617714"/>
            <a:ext cx="830672" cy="83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57731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2604</TotalTime>
  <Words>61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Edwardian Script ITC</vt:lpstr>
      <vt:lpstr>Segoe UI</vt:lpstr>
      <vt:lpstr>Segoe UI Semibold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De-Monolithic Approach Clouds &amp; Microservices</dc:title>
  <dc:creator>Benedetti Valerio</dc:creator>
  <cp:lastModifiedBy>Benedetti Valerio</cp:lastModifiedBy>
  <cp:revision>186</cp:revision>
  <dcterms:created xsi:type="dcterms:W3CDTF">2019-09-18T14:18:50Z</dcterms:created>
  <dcterms:modified xsi:type="dcterms:W3CDTF">2021-01-14T15:20:41Z</dcterms:modified>
</cp:coreProperties>
</file>